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41" r:id="rId1"/>
  </p:sldMasterIdLst>
  <p:notesMasterIdLst>
    <p:notesMasterId r:id="rId14"/>
  </p:notesMasterIdLst>
  <p:sldIdLst>
    <p:sldId id="808" r:id="rId2"/>
    <p:sldId id="861" r:id="rId3"/>
    <p:sldId id="810" r:id="rId4"/>
    <p:sldId id="852" r:id="rId5"/>
    <p:sldId id="855" r:id="rId6"/>
    <p:sldId id="856" r:id="rId7"/>
    <p:sldId id="860" r:id="rId8"/>
    <p:sldId id="857" r:id="rId9"/>
    <p:sldId id="854" r:id="rId10"/>
    <p:sldId id="862" r:id="rId11"/>
    <p:sldId id="853" r:id="rId12"/>
    <p:sldId id="848" r:id="rId13"/>
  </p:sldIdLst>
  <p:sldSz cx="12190413" cy="6859588"/>
  <p:notesSz cx="6865938" cy="9998075"/>
  <p:embeddedFontLst>
    <p:embeddedFont>
      <p:font typeface="맑은 고딕" panose="020B0503020000020004" pitchFamily="50" charset="-127"/>
      <p:regular r:id="rId15"/>
      <p:bold r:id="rId16"/>
    </p:embeddedFont>
    <p:embeddedFont>
      <p:font typeface="HY헤드라인M" panose="02030600000101010101" pitchFamily="18" charset="-127"/>
      <p:regular r:id="rId17"/>
    </p:embeddedFont>
    <p:embeddedFont>
      <p:font typeface="KoPubWorld돋움체 Bold" panose="020B0600000101010101" charset="-127"/>
      <p:bold r:id="rId18"/>
    </p:embeddedFont>
    <p:embeddedFont>
      <p:font typeface="나눔고딕 ExtraBold" panose="020D0904000000000000" pitchFamily="50" charset="-127"/>
      <p:bold r:id="rId19"/>
    </p:embeddedFont>
    <p:embeddedFont>
      <p:font typeface="STHupo" panose="02010800040101010101" pitchFamily="2" charset="-122"/>
      <p:regular r:id="rId20"/>
    </p:embeddedFont>
    <p:embeddedFont>
      <p:font typeface="HY견고딕" panose="02030600000101010101" pitchFamily="18" charset="-127"/>
      <p:regular r:id="rId2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141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2839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4258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678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57097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08517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59936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11356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6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558" userDrawn="1">
          <p15:clr>
            <a:srgbClr val="A4A3A4"/>
          </p15:clr>
        </p15:guide>
        <p15:guide id="4" orient="horz" pos="158" userDrawn="1">
          <p15:clr>
            <a:srgbClr val="A4A3A4"/>
          </p15:clr>
        </p15:guide>
        <p15:guide id="5" pos="6497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orient="horz" pos="1565" userDrawn="1">
          <p15:clr>
            <a:srgbClr val="A4A3A4"/>
          </p15:clr>
        </p15:guide>
        <p15:guide id="8" pos="646" userDrawn="1">
          <p15:clr>
            <a:srgbClr val="A4A3A4"/>
          </p15:clr>
        </p15:guide>
        <p15:guide id="9" pos="5953" userDrawn="1">
          <p15:clr>
            <a:srgbClr val="A4A3A4"/>
          </p15:clr>
        </p15:guide>
        <p15:guide id="10" pos="1326" userDrawn="1">
          <p15:clr>
            <a:srgbClr val="A4A3A4"/>
          </p15:clr>
        </p15:guide>
        <p15:guide id="11" pos="4365" userDrawn="1">
          <p15:clr>
            <a:srgbClr val="A4A3A4"/>
          </p15:clr>
        </p15:guide>
        <p15:guide id="12" orient="horz" pos="1314" userDrawn="1">
          <p15:clr>
            <a:srgbClr val="A4A3A4"/>
          </p15:clr>
        </p15:guide>
        <p15:guide id="13" pos="827" userDrawn="1">
          <p15:clr>
            <a:srgbClr val="A4A3A4"/>
          </p15:clr>
        </p15:guide>
        <p15:guide id="14" pos="6504" userDrawn="1">
          <p15:clr>
            <a:srgbClr val="A4A3A4"/>
          </p15:clr>
        </p15:guide>
        <p15:guide id="15" orient="horz" pos="1800" userDrawn="1">
          <p15:clr>
            <a:srgbClr val="A4A3A4"/>
          </p15:clr>
        </p15:guide>
        <p15:guide id="16" orient="horz" pos="967">
          <p15:clr>
            <a:srgbClr val="A4A3A4"/>
          </p15:clr>
        </p15:guide>
        <p15:guide id="17" orient="horz" pos="506">
          <p15:clr>
            <a:srgbClr val="A4A3A4"/>
          </p15:clr>
        </p15:guide>
        <p15:guide id="18" orient="horz" pos="143">
          <p15:clr>
            <a:srgbClr val="A4A3A4"/>
          </p15:clr>
        </p15:guide>
        <p15:guide id="19" orient="horz" pos="1420">
          <p15:clr>
            <a:srgbClr val="A4A3A4"/>
          </p15:clr>
        </p15:guide>
        <p15:guide id="20" orient="horz" pos="1192">
          <p15:clr>
            <a:srgbClr val="A4A3A4"/>
          </p15:clr>
        </p15:guide>
        <p15:guide id="21" orient="horz" pos="1633">
          <p15:clr>
            <a:srgbClr val="A4A3A4"/>
          </p15:clr>
        </p15:guide>
        <p15:guide id="22" pos="219">
          <p15:clr>
            <a:srgbClr val="A4A3A4"/>
          </p15:clr>
        </p15:guide>
        <p15:guide id="23" pos="7408">
          <p15:clr>
            <a:srgbClr val="A4A3A4"/>
          </p15:clr>
        </p15:guide>
        <p15:guide id="24" pos="328">
          <p15:clr>
            <a:srgbClr val="A4A3A4"/>
          </p15:clr>
        </p15:guide>
        <p15:guide id="25" pos="737">
          <p15:clr>
            <a:srgbClr val="A4A3A4"/>
          </p15:clr>
        </p15:guide>
        <p15:guide id="26" pos="6787">
          <p15:clr>
            <a:srgbClr val="A4A3A4"/>
          </p15:clr>
        </p15:guide>
        <p15:guide id="27" pos="1512">
          <p15:clr>
            <a:srgbClr val="A4A3A4"/>
          </p15:clr>
        </p15:guide>
        <p15:guide id="28" pos="4977">
          <p15:clr>
            <a:srgbClr val="A4A3A4"/>
          </p15:clr>
        </p15:guide>
        <p15:guide id="29" pos="943">
          <p15:clr>
            <a:srgbClr val="A4A3A4"/>
          </p15:clr>
        </p15:guide>
        <p15:guide id="30" pos="74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C0"/>
    <a:srgbClr val="D9D9D9"/>
    <a:srgbClr val="0094C9"/>
    <a:srgbClr val="404040"/>
    <a:srgbClr val="09B3AB"/>
    <a:srgbClr val="0BD5CB"/>
    <a:srgbClr val="0097E0"/>
    <a:srgbClr val="25C0F1"/>
    <a:srgbClr val="CB7279"/>
    <a:srgbClr val="008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206" autoAdjust="0"/>
  </p:normalViewPr>
  <p:slideViewPr>
    <p:cSldViewPr>
      <p:cViewPr varScale="1">
        <p:scale>
          <a:sx n="89" d="100"/>
          <a:sy n="89" d="100"/>
        </p:scale>
        <p:origin x="432" y="53"/>
      </p:cViewPr>
      <p:guideLst>
        <p:guide orient="horz" pos="1066"/>
        <p:guide pos="192"/>
        <p:guide orient="horz" pos="558"/>
        <p:guide orient="horz" pos="158"/>
        <p:guide pos="6497"/>
        <p:guide pos="288"/>
        <p:guide orient="horz" pos="1565"/>
        <p:guide pos="646"/>
        <p:guide pos="5953"/>
        <p:guide pos="1326"/>
        <p:guide pos="4365"/>
        <p:guide orient="horz" pos="1314"/>
        <p:guide pos="827"/>
        <p:guide pos="6504"/>
        <p:guide orient="horz" pos="1800"/>
        <p:guide orient="horz" pos="967"/>
        <p:guide orient="horz" pos="506"/>
        <p:guide orient="horz" pos="143"/>
        <p:guide orient="horz" pos="1420"/>
        <p:guide orient="horz" pos="1192"/>
        <p:guide orient="horz" pos="1633"/>
        <p:guide pos="219"/>
        <p:guide pos="7408"/>
        <p:guide pos="328"/>
        <p:guide pos="737"/>
        <p:guide pos="6787"/>
        <p:guide pos="1512"/>
        <p:guide pos="4977"/>
        <p:guide pos="943"/>
        <p:guide pos="7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5916" y="90"/>
      </p:cViewPr>
      <p:guideLst>
        <p:guide orient="horz" pos="3150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15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r">
              <a:defRPr sz="1200"/>
            </a:lvl1pPr>
          </a:lstStyle>
          <a:p>
            <a:pPr>
              <a:defRPr/>
            </a:pPr>
            <a:fld id="{33F348ED-6064-4C8B-AC0E-CFAD0A6D12FE}" type="datetimeFigureOut">
              <a:rPr lang="ko-KR" altLang="en-US"/>
              <a:pPr>
                <a:defRPr/>
              </a:pPr>
              <a:t>2019-10-06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51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4" tIns="46075" rIns="92154" bIns="460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5" y="4749130"/>
            <a:ext cx="5495312" cy="4500012"/>
          </a:xfrm>
          <a:prstGeom prst="rect">
            <a:avLst/>
          </a:prstGeom>
        </p:spPr>
        <p:txBody>
          <a:bodyPr vert="horz" lIns="92154" tIns="46075" rIns="92154" bIns="46075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15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r">
              <a:defRPr sz="1200"/>
            </a:lvl1pPr>
          </a:lstStyle>
          <a:p>
            <a:pPr>
              <a:defRPr/>
            </a:pPr>
            <a:fld id="{14AA08EF-A5CB-4A5C-B7E0-627285BA7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1pPr>
    <a:lvl2pPr marL="514196"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2pPr>
    <a:lvl3pPr marL="102839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542586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205678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57097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308517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59936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411356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82D932CA-3B7E-40A7-B566-1F79D9F7D587}"/>
              </a:ext>
            </a:extLst>
          </p:cNvPr>
          <p:cNvCxnSpPr/>
          <p:nvPr userDrawn="1"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AF4AA44-75BD-43F5-AECC-0E5E189E3E22}"/>
              </a:ext>
            </a:extLst>
          </p:cNvPr>
          <p:cNvCxnSpPr/>
          <p:nvPr userDrawn="1"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01D92F34-481A-4936-975D-B4D0F6A43327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88DCCAF-A069-4047-96B5-9AFFAEBBF2B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4AA71FBB-5688-428B-979C-6AC8CF6F658A}"/>
              </a:ext>
            </a:extLst>
          </p:cNvPr>
          <p:cNvCxnSpPr>
            <a:cxnSpLocks/>
          </p:cNvCxnSpPr>
          <p:nvPr userDrawn="1"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7544E5C-17E5-465C-B552-3A4BBB57F82C}"/>
              </a:ext>
            </a:extLst>
          </p:cNvPr>
          <p:cNvCxnSpPr>
            <a:cxnSpLocks/>
          </p:cNvCxnSpPr>
          <p:nvPr userDrawn="1"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B94B6CE2-763C-4DD8-A367-F388B6AB3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1AF9A04E-4199-4528-BE84-E9424B5D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38FAD00-715A-422D-B462-D95F8D2B98BD}"/>
              </a:ext>
            </a:extLst>
          </p:cNvPr>
          <p:cNvGrpSpPr/>
          <p:nvPr userDrawn="1"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6A272321-25C9-4D44-9DEB-4D21FA1337D5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81A88F5-73FF-4F4D-B5D4-0C5445236FC1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624AA70-624B-4DB7-9C42-EE9504D2DD94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0E8214CE-FDD8-4208-9789-88512D201F01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92466C9-52F1-4AFA-82BE-DE6FFFC80F93}"/>
              </a:ext>
            </a:extLst>
          </p:cNvPr>
          <p:cNvGrpSpPr/>
          <p:nvPr userDrawn="1"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A45E7A00-D6D2-477E-919A-1A9FFE4D78F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0CE40E5C-1276-4BD5-95D5-7A218842F666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2416BA9-C7AA-4E7E-8A6C-ADB0F5A87124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CC48EA2-31F6-4FD2-9B5C-9F3CF0801E11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A5C594C9-4704-4D80-981F-98DE71913F8D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B6434261-80A8-49DE-9151-BE8A4D0ED239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8945F59-A5A3-4EF9-8E65-90DAED79EAC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854658C-146C-4249-B37A-3899DCD9491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DE2FF8C-4D09-4071-838F-B179F8D75EE3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A6A428AD-9FCE-4921-8842-7FE91EFB18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27D7031-C92B-4C9D-B7F1-247A3DC8DC8A}"/>
              </a:ext>
            </a:extLst>
          </p:cNvPr>
          <p:cNvGrpSpPr/>
          <p:nvPr userDrawn="1"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3A893A7D-EC80-4675-882A-BCC5A2A8F7A4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7CE85DE0-1426-41D4-B4A0-CA1D5A3D2978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F25C4B7C-D2A1-49F2-962F-398869017928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EBDF806C-74D3-4352-843C-020BCD13A89D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7F46902-C25F-42D6-AC83-5DF54287D4E5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A5A75AC-4416-4C88-BDF9-8728F5E169AF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817CA45-21A4-4E05-8F4C-625CB1747DA7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605B330C-0799-47FC-AF52-F574FE2B762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BD752032-99B1-4CC6-A0AE-B4A811745F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677AAB-03AF-47FC-ADEA-573CE71124C3}"/>
              </a:ext>
            </a:extLst>
          </p:cNvPr>
          <p:cNvGrpSpPr/>
          <p:nvPr userDrawn="1"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E9E26264-39BB-4253-A14C-9648BFD672DB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2FE50359-DC21-4ACB-84DA-2CF5FA67877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51BD30E0-254A-4CCE-AE5B-A692DE89FC4F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0BC8369E-FA77-4B7F-87F6-306B8866C983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B31D4630-717D-455C-9EBA-83F64BC122A0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8BC8F089-15A7-4720-955C-834BCC44FB03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BD62B372-4F02-4B83-A524-B4470E74332A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313A2B7-0606-4EA5-8936-BEF75DEDF0FA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2C04868D-9161-4CD7-92F3-FA897238FB14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617C1B6D-8321-4379-91BF-F836A5D4E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ADF637CD-C551-4A8F-BFBD-199BDDEDFF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340CB44-CE8B-4DB4-982F-19941359EDE8}"/>
              </a:ext>
            </a:extLst>
          </p:cNvPr>
          <p:cNvGrpSpPr/>
          <p:nvPr userDrawn="1"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E849B2A5-663F-4091-B317-BCD4759C38DC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58756878-FD5F-4089-9F06-37A678456A52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695E6A20-B983-4A03-841F-A2855824A2A1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A144C7EE-1DD3-45BF-A9DD-A31EFF6F5E5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9922B5D-ED16-498A-8F59-813A760A4AF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5980C8E2-8BAB-48A8-A457-27931878D88A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820285F5-75B6-4D3C-9034-E57BC6012117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C909A1A-A362-4801-B336-77365823D2FE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EC477DCB-5406-4BA5-910B-C47ECA627260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CCE7020A-4C7B-4DFB-85C7-E8BD49912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8A557F77-B151-40F1-9DB6-D515A11B8CF1}"/>
              </a:ext>
            </a:extLst>
          </p:cNvPr>
          <p:cNvSpPr/>
          <p:nvPr userDrawn="1"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BDF51B0-11B5-440E-B82C-F7F03C04EE0D}"/>
              </a:ext>
            </a:extLst>
          </p:cNvPr>
          <p:cNvGrpSpPr/>
          <p:nvPr userDrawn="1"/>
        </p:nvGrpSpPr>
        <p:grpSpPr>
          <a:xfrm>
            <a:off x="-14481" y="6031557"/>
            <a:ext cx="12190413" cy="828031"/>
            <a:chOff x="0" y="6647135"/>
            <a:chExt cx="10635312" cy="912540"/>
          </a:xfrm>
        </p:grpSpPr>
        <p:pic>
          <p:nvPicPr>
            <p:cNvPr id="4" name="그래픽 3">
              <a:extLst>
                <a:ext uri="{FF2B5EF4-FFF2-40B4-BE49-F238E27FC236}">
                  <a16:creationId xmlns="" xmlns:a16="http://schemas.microsoft.com/office/drawing/2014/main" id="{431A218D-352B-4ADC-8263-8285A1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6647135"/>
              <a:ext cx="2665518" cy="91254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="" xmlns:a16="http://schemas.microsoft.com/office/drawing/2014/main" id="{84DA9D47-7D5E-4B74-B038-81647486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6598" y="6647135"/>
              <a:ext cx="2665518" cy="91254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="" xmlns:a16="http://schemas.microsoft.com/office/drawing/2014/main" id="{3761CB06-FDF5-42EB-A91B-C476857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3196" y="6647135"/>
              <a:ext cx="2665518" cy="91254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="" xmlns:a16="http://schemas.microsoft.com/office/drawing/2014/main" id="{1357DFD1-9A64-49A8-AE08-35050BAF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9794" y="6647135"/>
              <a:ext cx="2665518" cy="912540"/>
            </a:xfrm>
            <a:prstGeom prst="rect">
              <a:avLst/>
            </a:prstGeom>
          </p:spPr>
        </p:pic>
      </p:grpSp>
      <p:sp>
        <p:nvSpPr>
          <p:cNvPr id="39" name="사각형: 잘린 대각선 방향 모서리 38">
            <a:extLst>
              <a:ext uri="{FF2B5EF4-FFF2-40B4-BE49-F238E27FC236}">
                <a16:creationId xmlns="" xmlns:a16="http://schemas.microsoft.com/office/drawing/2014/main" id="{2B012D46-58CE-4AB1-AB18-AF41B64B26A6}"/>
              </a:ext>
            </a:extLst>
          </p:cNvPr>
          <p:cNvSpPr/>
          <p:nvPr userDrawn="1"/>
        </p:nvSpPr>
        <p:spPr>
          <a:xfrm>
            <a:off x="369243" y="995983"/>
            <a:ext cx="11348758" cy="5308723"/>
          </a:xfrm>
          <a:prstGeom prst="snip2DiagRect">
            <a:avLst>
              <a:gd name="adj1" fmla="val 0"/>
              <a:gd name="adj2" fmla="val 12434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292261C3-5CFD-466B-AC36-DB74262179E0}"/>
              </a:ext>
            </a:extLst>
          </p:cNvPr>
          <p:cNvGrpSpPr/>
          <p:nvPr userDrawn="1"/>
        </p:nvGrpSpPr>
        <p:grpSpPr>
          <a:xfrm flipH="1">
            <a:off x="-648725" y="5049768"/>
            <a:ext cx="1752499" cy="1661027"/>
            <a:chOff x="2910824" y="205745"/>
            <a:chExt cx="1537060" cy="1830551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F4827BCD-C584-4618-AF42-092F956BD1F4}"/>
                </a:ext>
              </a:extLst>
            </p:cNvPr>
            <p:cNvCxnSpPr/>
            <p:nvPr/>
          </p:nvCxnSpPr>
          <p:spPr>
            <a:xfrm flipH="1">
              <a:off x="3155111" y="205745"/>
              <a:ext cx="1292773" cy="12927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F18CDEE0-EC75-483A-A625-9FF5E1AA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0824" y="1306287"/>
              <a:ext cx="730008" cy="7300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7E8F0BFB-B612-401C-96CD-6418395A4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404" y="1387929"/>
              <a:ext cx="261257" cy="26125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래픽 43">
            <a:extLst>
              <a:ext uri="{FF2B5EF4-FFF2-40B4-BE49-F238E27FC236}">
                <a16:creationId xmlns="" xmlns:a16="http://schemas.microsoft.com/office/drawing/2014/main" id="{924A789A-5F1C-4B85-958F-0C8445104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2643" y="6218049"/>
            <a:ext cx="1100486" cy="87581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2752D3F-2446-48C0-B5CB-46B2D9605D91}"/>
              </a:ext>
            </a:extLst>
          </p:cNvPr>
          <p:cNvGrpSpPr/>
          <p:nvPr userDrawn="1"/>
        </p:nvGrpSpPr>
        <p:grpSpPr>
          <a:xfrm flipH="1">
            <a:off x="11256999" y="974591"/>
            <a:ext cx="927983" cy="883416"/>
            <a:chOff x="1535143" y="6369957"/>
            <a:chExt cx="813904" cy="973577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7F6C3E58-2272-4F66-879F-B10304A39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019" y="6369957"/>
              <a:ext cx="537028" cy="5370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DFCB556-7E86-4DD4-AA7A-ADE398CCE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143" y="6560702"/>
              <a:ext cx="782832" cy="7828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39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8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</p:sldLayoutIdLst>
  <p:hf hdr="0" ftr="0" dt="0"/>
  <p:txStyles>
    <p:titleStyle>
      <a:lvl1pPr algn="l" defTabSz="91442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3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7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8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9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1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9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9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0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github.com/yoonsangeun2013/TeamC/issu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50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CAPSTONE DESIGN</a:t>
            </a:r>
            <a:endParaRPr lang="ko-KR" altLang="en-US" sz="350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en-US" altLang="ko-KR" sz="1600" kern="0" spc="-15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/  </a:t>
            </a:r>
            <a:r>
              <a:rPr lang="en-US" altLang="ko-KR" sz="1600" kern="0" spc="-15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2019.10.08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3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813838" cy="525236"/>
            <a:chOff x="2099176" y="1782979"/>
            <a:chExt cx="1590855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531349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기계학습</a:t>
              </a:r>
              <a:r>
                <a:rPr lang="en-US" altLang="ko-KR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 </a:t>
              </a:r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결과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37" name="타원 36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10290932" y="244835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10262598" y="26041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86951" y="26791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58617" y="283489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1" y="1197546"/>
            <a:ext cx="6599577" cy="2209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38" y="1040101"/>
            <a:ext cx="4371975" cy="51904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3741" y="2421682"/>
            <a:ext cx="1487009" cy="985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10800000">
            <a:off x="995217" y="3396372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590" y="4149874"/>
            <a:ext cx="15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 파일들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16972" y="4116452"/>
            <a:ext cx="1745991" cy="825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0590" y="2914514"/>
            <a:ext cx="1368152" cy="371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8742" y="2914514"/>
            <a:ext cx="5362316" cy="38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8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3" y="250645"/>
            <a:ext cx="1052412" cy="525236"/>
            <a:chOff x="2099176" y="1782979"/>
            <a:chExt cx="923036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863530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kern="0" spc="-15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Github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2598" y="11975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982BA7-6932-4FBF-991B-78EBF1C29F2F}"/>
              </a:ext>
            </a:extLst>
          </p:cNvPr>
          <p:cNvSpPr txBox="1"/>
          <p:nvPr/>
        </p:nvSpPr>
        <p:spPr>
          <a:xfrm>
            <a:off x="2134766" y="5590034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https://github.com/yoonsangeun2013/TeamC/issues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39" name="타원 38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68143" y="26930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39809" y="284879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11009196" y="244568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10980862" y="26014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35" y="1097114"/>
            <a:ext cx="9370446" cy="44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50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감사합니다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/  </a:t>
            </a:r>
            <a:r>
              <a:rPr lang="en-US" altLang="ko-KR" sz="16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2019.10.08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1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8" y="250645"/>
            <a:ext cx="749444" cy="525236"/>
            <a:chOff x="2099176" y="1782979"/>
            <a:chExt cx="657312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597806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목차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3658477" y="2287744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데이터는 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글로벌 경제의 新자본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임</a:t>
            </a:r>
            <a:r>
              <a:rPr lang="en-US" altLang="ko-KR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”</a:t>
            </a:r>
            <a:endParaRPr lang="ko-KR" altLang="en-US" sz="12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7B53D14C-CA20-493B-AE16-2C4347FF13D2}"/>
              </a:ext>
            </a:extLst>
          </p:cNvPr>
          <p:cNvGrpSpPr/>
          <p:nvPr/>
        </p:nvGrpSpPr>
        <p:grpSpPr>
          <a:xfrm>
            <a:off x="4921813" y="5390538"/>
            <a:ext cx="935019" cy="845934"/>
            <a:chOff x="5722753" y="5784356"/>
            <a:chExt cx="1244510" cy="84593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C473C895-8E62-4133-B2C2-DBC4B3AC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2753" y="5834534"/>
              <a:ext cx="1179723" cy="79575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6FEDB7F3-EE2A-45CA-85D5-35F894CF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7540" y="5784356"/>
              <a:ext cx="1179723" cy="79575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74EFC3E5-3CB8-4E6C-8EBE-9619387148F4}"/>
              </a:ext>
            </a:extLst>
          </p:cNvPr>
          <p:cNvGrpSpPr/>
          <p:nvPr/>
        </p:nvGrpSpPr>
        <p:grpSpPr>
          <a:xfrm>
            <a:off x="919899" y="3502787"/>
            <a:ext cx="2493982" cy="2088970"/>
            <a:chOff x="3444159" y="2428374"/>
            <a:chExt cx="2766731" cy="191522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6A2D608A-A7BB-478E-9EE9-A060FB7A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444159" y="2429249"/>
              <a:ext cx="2703566" cy="191039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6F2C42CF-C8DB-4F0A-9A28-0CA4FA19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512160" y="2428374"/>
              <a:ext cx="2698730" cy="1915228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6E3A589-58A7-475A-9A29-C9D75D162772}"/>
              </a:ext>
            </a:extLst>
          </p:cNvPr>
          <p:cNvGrpSpPr/>
          <p:nvPr/>
        </p:nvGrpSpPr>
        <p:grpSpPr>
          <a:xfrm>
            <a:off x="3728924" y="3918619"/>
            <a:ext cx="1660399" cy="1894886"/>
            <a:chOff x="3916490" y="4833051"/>
            <a:chExt cx="2209991" cy="18948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B1941CBD-EEC5-482B-A299-63F2B737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490" y="4891576"/>
              <a:ext cx="2142421" cy="183636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90218C23-50DD-4050-8829-7545C697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8495" y="4833051"/>
              <a:ext cx="2147986" cy="1853055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41473F78-DFAE-45D8-8D0F-1E135BD3B66A}"/>
              </a:ext>
            </a:extLst>
          </p:cNvPr>
          <p:cNvGrpSpPr/>
          <p:nvPr/>
        </p:nvGrpSpPr>
        <p:grpSpPr>
          <a:xfrm>
            <a:off x="3099589" y="4814266"/>
            <a:ext cx="874686" cy="995765"/>
            <a:chOff x="3250175" y="5420910"/>
            <a:chExt cx="1164208" cy="99576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BB5D94AA-8B17-4E1C-A97E-E3BFB1AB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175" y="5472706"/>
              <a:ext cx="1098877" cy="94396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182D03CA-DFA5-431B-8A48-3EFBEC68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0665" y="5420910"/>
              <a:ext cx="1103718" cy="9488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9FAE5EE9-38E1-46E9-8881-5218FB5E3F50}"/>
              </a:ext>
            </a:extLst>
          </p:cNvPr>
          <p:cNvGrpSpPr/>
          <p:nvPr/>
        </p:nvGrpSpPr>
        <p:grpSpPr>
          <a:xfrm rot="2700000">
            <a:off x="497971" y="5555123"/>
            <a:ext cx="1201201" cy="215348"/>
            <a:chOff x="9769278" y="2663051"/>
            <a:chExt cx="1598798" cy="215348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F5A6CA94-9FBF-41F9-8447-E387C138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41FA5DBD-0D77-4B06-964A-D50FDBDB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400D7448-D74F-4023-B29D-29292DF07EB8}"/>
              </a:ext>
            </a:extLst>
          </p:cNvPr>
          <p:cNvGrpSpPr/>
          <p:nvPr/>
        </p:nvGrpSpPr>
        <p:grpSpPr>
          <a:xfrm>
            <a:off x="5629773" y="5170270"/>
            <a:ext cx="407036" cy="618146"/>
            <a:chOff x="10297420" y="3228149"/>
            <a:chExt cx="541765" cy="61814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1B29DD09-8016-4A92-94EF-014736C0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32705FCE-9B40-40C2-9B28-C01A2AA6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0BDCB9E5-FFCC-44D7-88FF-298A36A28988}"/>
              </a:ext>
            </a:extLst>
          </p:cNvPr>
          <p:cNvGrpSpPr/>
          <p:nvPr/>
        </p:nvGrpSpPr>
        <p:grpSpPr>
          <a:xfrm>
            <a:off x="5010893" y="904604"/>
            <a:ext cx="4838456" cy="4256564"/>
            <a:chOff x="10592585" y="1010864"/>
            <a:chExt cx="919229" cy="425656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10592585" y="1010864"/>
              <a:ext cx="423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98D1D91-05E2-4959-93FE-97A85048BE1D}"/>
                </a:ext>
              </a:extLst>
            </p:cNvPr>
            <p:cNvSpPr/>
            <p:nvPr/>
          </p:nvSpPr>
          <p:spPr>
            <a:xfrm>
              <a:off x="10814756" y="1020111"/>
              <a:ext cx="697058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1 </a:t>
              </a:r>
              <a:r>
                <a:rPr lang="ko-KR" altLang="en-US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팀원소개</a:t>
              </a:r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 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CD7C0A2A-A26E-480E-BB16-AFFA888352E0}"/>
              </a:ext>
            </a:extLst>
          </p:cNvPr>
          <p:cNvGrpSpPr/>
          <p:nvPr/>
        </p:nvGrpSpPr>
        <p:grpSpPr>
          <a:xfrm>
            <a:off x="5030223" y="1600121"/>
            <a:ext cx="4844575" cy="1754326"/>
            <a:chOff x="10613738" y="2068439"/>
            <a:chExt cx="898076" cy="175432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C919B701-D778-4C93-94E3-303F81815B4B}"/>
                </a:ext>
              </a:extLst>
            </p:cNvPr>
            <p:cNvSpPr/>
            <p:nvPr/>
          </p:nvSpPr>
          <p:spPr>
            <a:xfrm>
              <a:off x="10613738" y="2068439"/>
              <a:ext cx="40073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345B8DA0-3445-4516-A548-DC886D3B14F2}"/>
                </a:ext>
              </a:extLst>
            </p:cNvPr>
            <p:cNvSpPr/>
            <p:nvPr/>
          </p:nvSpPr>
          <p:spPr>
            <a:xfrm>
              <a:off x="10814756" y="2068439"/>
              <a:ext cx="69705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2 </a:t>
              </a:r>
              <a:r>
                <a:rPr lang="ko-KR" altLang="en-US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주제발표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1C90E520-DAF2-4026-9D5D-E5A6BF20ECDD}"/>
              </a:ext>
            </a:extLst>
          </p:cNvPr>
          <p:cNvGrpSpPr/>
          <p:nvPr/>
        </p:nvGrpSpPr>
        <p:grpSpPr>
          <a:xfrm>
            <a:off x="4698159" y="2334016"/>
            <a:ext cx="6515914" cy="5909310"/>
            <a:chOff x="10612092" y="3093715"/>
            <a:chExt cx="901686" cy="590931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A79255FA-8530-41A4-ACF2-32801F96C5EF}"/>
                </a:ext>
              </a:extLst>
            </p:cNvPr>
            <p:cNvSpPr/>
            <p:nvPr/>
          </p:nvSpPr>
          <p:spPr>
            <a:xfrm>
              <a:off x="10612092" y="3117673"/>
              <a:ext cx="3967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B44C013B-AE1E-43E2-A213-9E0500141C92}"/>
                </a:ext>
              </a:extLst>
            </p:cNvPr>
            <p:cNvSpPr/>
            <p:nvPr/>
          </p:nvSpPr>
          <p:spPr>
            <a:xfrm>
              <a:off x="10816720" y="3093715"/>
              <a:ext cx="697058" cy="590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3 </a:t>
              </a:r>
              <a:r>
                <a:rPr lang="ko-KR" altLang="en-US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기계학습이란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4AB0DD09-CB23-4BAF-BC24-EB6F01DC53B1}"/>
              </a:ext>
            </a:extLst>
          </p:cNvPr>
          <p:cNvGrpSpPr/>
          <p:nvPr/>
        </p:nvGrpSpPr>
        <p:grpSpPr>
          <a:xfrm>
            <a:off x="5111959" y="3074534"/>
            <a:ext cx="4717483" cy="4247317"/>
            <a:chOff x="10620774" y="4165095"/>
            <a:chExt cx="891040" cy="424731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5BACD705-F373-414B-9DF6-DEF1FA8C3AB5}"/>
                </a:ext>
              </a:extLst>
            </p:cNvPr>
            <p:cNvSpPr/>
            <p:nvPr/>
          </p:nvSpPr>
          <p:spPr>
            <a:xfrm>
              <a:off x="10620774" y="4165095"/>
              <a:ext cx="37742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E00B334A-0471-4F75-BF07-598A70D97F6B}"/>
                </a:ext>
              </a:extLst>
            </p:cNvPr>
            <p:cNvSpPr/>
            <p:nvPr/>
          </p:nvSpPr>
          <p:spPr>
            <a:xfrm>
              <a:off x="10814756" y="4165095"/>
              <a:ext cx="697058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4 </a:t>
              </a:r>
              <a:r>
                <a:rPr lang="ko-KR" altLang="en-US" sz="5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오픈소스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049DDFBE-8672-4EFD-884A-371B8F87DAA3}"/>
              </a:ext>
            </a:extLst>
          </p:cNvPr>
          <p:cNvGrpSpPr/>
          <p:nvPr/>
        </p:nvGrpSpPr>
        <p:grpSpPr>
          <a:xfrm>
            <a:off x="4799062" y="3825261"/>
            <a:ext cx="6550329" cy="1754326"/>
            <a:chOff x="10648673" y="4165095"/>
            <a:chExt cx="863141" cy="175432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D3DB05F-DB76-48E8-952F-C1DC6A611B94}"/>
                </a:ext>
              </a:extLst>
            </p:cNvPr>
            <p:cNvSpPr/>
            <p:nvPr/>
          </p:nvSpPr>
          <p:spPr>
            <a:xfrm>
              <a:off x="10648673" y="4165095"/>
              <a:ext cx="34952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517F94A3-07EA-4EBA-B173-2752B7207790}"/>
                </a:ext>
              </a:extLst>
            </p:cNvPr>
            <p:cNvSpPr/>
            <p:nvPr/>
          </p:nvSpPr>
          <p:spPr>
            <a:xfrm>
              <a:off x="10814756" y="4165095"/>
              <a:ext cx="69705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5 </a:t>
              </a:r>
              <a:r>
                <a:rPr lang="ko-KR" altLang="en-US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기계학습과정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049DDFBE-8672-4EFD-884A-371B8F87DAA3}"/>
              </a:ext>
            </a:extLst>
          </p:cNvPr>
          <p:cNvGrpSpPr/>
          <p:nvPr/>
        </p:nvGrpSpPr>
        <p:grpSpPr>
          <a:xfrm>
            <a:off x="4805437" y="4575421"/>
            <a:ext cx="6550329" cy="923330"/>
            <a:chOff x="10648673" y="4165095"/>
            <a:chExt cx="863141" cy="923330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2D3DB05F-DB76-48E8-952F-C1DC6A611B94}"/>
                </a:ext>
              </a:extLst>
            </p:cNvPr>
            <p:cNvSpPr/>
            <p:nvPr/>
          </p:nvSpPr>
          <p:spPr>
            <a:xfrm>
              <a:off x="10648673" y="4165095"/>
              <a:ext cx="34952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517F94A3-07EA-4EBA-B173-2752B7207790}"/>
                </a:ext>
              </a:extLst>
            </p:cNvPr>
            <p:cNvSpPr/>
            <p:nvPr/>
          </p:nvSpPr>
          <p:spPr>
            <a:xfrm>
              <a:off x="10814756" y="4165095"/>
              <a:ext cx="6970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6</a:t>
              </a:r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 </a:t>
              </a:r>
              <a:r>
                <a:rPr lang="ko-KR" altLang="en-US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기계학습결과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xmlns="" id="{049DDFBE-8672-4EFD-884A-371B8F87DAA3}"/>
              </a:ext>
            </a:extLst>
          </p:cNvPr>
          <p:cNvGrpSpPr/>
          <p:nvPr/>
        </p:nvGrpSpPr>
        <p:grpSpPr>
          <a:xfrm>
            <a:off x="5111959" y="5233814"/>
            <a:ext cx="5289934" cy="923330"/>
            <a:chOff x="10814756" y="4165095"/>
            <a:chExt cx="697058" cy="92333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2D3DB05F-DB76-48E8-952F-C1DC6A611B94}"/>
                </a:ext>
              </a:extLst>
            </p:cNvPr>
            <p:cNvSpPr/>
            <p:nvPr/>
          </p:nvSpPr>
          <p:spPr>
            <a:xfrm>
              <a:off x="10916469" y="4165095"/>
              <a:ext cx="817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0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517F94A3-07EA-4EBA-B173-2752B7207790}"/>
                </a:ext>
              </a:extLst>
            </p:cNvPr>
            <p:cNvSpPr/>
            <p:nvPr/>
          </p:nvSpPr>
          <p:spPr>
            <a:xfrm>
              <a:off x="10814756" y="4165095"/>
              <a:ext cx="6970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7</a:t>
              </a:r>
              <a:r>
                <a:rPr lang="en-US" altLang="ko-KR" sz="5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 </a:t>
              </a:r>
              <a:r>
                <a:rPr lang="en-US" altLang="ko-KR" sz="5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로케트" pitchFamily="18" charset="-127"/>
                  <a:ea typeface="a로케트" pitchFamily="18" charset="-127"/>
                  <a:cs typeface="KoPubWorld돋움체 Bold" pitchFamily="2" charset="-127"/>
                </a:rPr>
                <a:t>Github</a:t>
              </a:r>
              <a:endPara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로케트" pitchFamily="18" charset="-127"/>
                <a:ea typeface="a로케트" pitchFamily="18" charset="-127"/>
                <a:cs typeface="KoPubWorld돋움체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1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823735" y="262008"/>
            <a:ext cx="5032113" cy="570372"/>
            <a:chOff x="6934872" y="337575"/>
            <a:chExt cx="4413501" cy="628584"/>
          </a:xfrm>
        </p:grpSpPr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6"/>
              <a:ext cx="4338043" cy="14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3" y="337575"/>
              <a:ext cx="651233" cy="628584"/>
              <a:chOff x="7882837" y="337575"/>
              <a:chExt cx="651233" cy="628584"/>
            </a:xfrm>
          </p:grpSpPr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7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1" y="337575"/>
              <a:ext cx="488143" cy="628584"/>
              <a:chOff x="8596767" y="337575"/>
              <a:chExt cx="488143" cy="628584"/>
            </a:xfrm>
          </p:grpSpPr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67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팀원소개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355123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유재경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3528534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윤상은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0110746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반찬영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7921841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강범수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5732935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강지원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938" y="349076"/>
            <a:ext cx="178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[TEAM C]</a:t>
            </a:r>
            <a:endParaRPr lang="ko-KR" altLang="en-US" dirty="0">
              <a:solidFill>
                <a:srgbClr val="0094C9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023052" y="2439237"/>
            <a:ext cx="1620000" cy="1620000"/>
            <a:chOff x="3196037" y="2416876"/>
            <a:chExt cx="1620000" cy="1620000"/>
          </a:xfrm>
        </p:grpSpPr>
        <p:sp>
          <p:nvSpPr>
            <p:cNvPr id="106" name="타원 105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3196037" y="2416876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3" descr="C:\Users\lg\Desktop\캡스톤 최종 자료\woman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37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그룹 108"/>
          <p:cNvGrpSpPr/>
          <p:nvPr/>
        </p:nvGrpSpPr>
        <p:grpSpPr>
          <a:xfrm>
            <a:off x="5203734" y="2452925"/>
            <a:ext cx="1620000" cy="1620000"/>
            <a:chOff x="5467750" y="2428782"/>
            <a:chExt cx="1620000" cy="1620000"/>
          </a:xfrm>
        </p:grpSpPr>
        <p:sp>
          <p:nvSpPr>
            <p:cNvPr id="110" name="타원 109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5467750" y="2428782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2" descr="C:\Users\lg\Desktop\캡스톤 최종 자료\ma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12" y="2579502"/>
              <a:ext cx="1187675" cy="118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그룹 111"/>
          <p:cNvGrpSpPr/>
          <p:nvPr/>
        </p:nvGrpSpPr>
        <p:grpSpPr>
          <a:xfrm>
            <a:off x="842370" y="2387482"/>
            <a:ext cx="1620000" cy="1620000"/>
            <a:chOff x="924324" y="2404970"/>
            <a:chExt cx="1620000" cy="1620000"/>
          </a:xfrm>
        </p:grpSpPr>
        <p:sp>
          <p:nvSpPr>
            <p:cNvPr id="113" name="타원 112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924324" y="240497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Picture 4" descr="C:\Users\lg\Desktop\캡스톤 최종 자료\boy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324" y="2579502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그룹 114"/>
          <p:cNvGrpSpPr/>
          <p:nvPr/>
        </p:nvGrpSpPr>
        <p:grpSpPr>
          <a:xfrm>
            <a:off x="7384416" y="2453771"/>
            <a:ext cx="1620000" cy="1620000"/>
            <a:chOff x="7739463" y="2440690"/>
            <a:chExt cx="1620000" cy="1620000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7739463" y="244069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Picture 5" descr="C:\Users\lg\Desktop\캡스톤 최종 자료\bo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463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그룹 117"/>
          <p:cNvGrpSpPr/>
          <p:nvPr/>
        </p:nvGrpSpPr>
        <p:grpSpPr>
          <a:xfrm>
            <a:off x="9565099" y="2427331"/>
            <a:ext cx="1620000" cy="1620000"/>
            <a:chOff x="10011174" y="2393064"/>
            <a:chExt cx="1620000" cy="1620000"/>
          </a:xfrm>
        </p:grpSpPr>
        <p:sp>
          <p:nvSpPr>
            <p:cNvPr id="122" name="타원 121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10011174" y="2393064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3" name="Picture 10" descr="C:\Users\lg\Desktop\캡스톤 최종 자료\man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74" y="2579177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72247" y="250645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41555" y="258496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90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6" y="250645"/>
            <a:ext cx="1246375" cy="525236"/>
            <a:chOff x="2099176" y="1782979"/>
            <a:chExt cx="1093153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7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2598" y="11975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5" name="Picture 6" descr="C:\Users\lg\Desktop\캡스톤 최종 자료\group.png">
            <a:extLst>
              <a:ext uri="{FF2B5EF4-FFF2-40B4-BE49-F238E27FC236}">
                <a16:creationId xmlns="" xmlns:a16="http://schemas.microsoft.com/office/drawing/2014/main" id="{70D3F664-84A7-406A-94D9-A4058431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76" y="1458060"/>
            <a:ext cx="2421792" cy="19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632845A0-A3E4-46C2-B0A9-6697719CD678}"/>
              </a:ext>
            </a:extLst>
          </p:cNvPr>
          <p:cNvGrpSpPr/>
          <p:nvPr/>
        </p:nvGrpSpPr>
        <p:grpSpPr>
          <a:xfrm>
            <a:off x="-113388" y="2732144"/>
            <a:ext cx="3223772" cy="2898255"/>
            <a:chOff x="177800" y="2190750"/>
            <a:chExt cx="3194050" cy="3567113"/>
          </a:xfrm>
        </p:grpSpPr>
        <p:pic>
          <p:nvPicPr>
            <p:cNvPr id="27" name="Picture 2" descr="C:\Users\lg\Desktop\캡스톤 최종 자료\selfie.png">
              <a:extLst>
                <a:ext uri="{FF2B5EF4-FFF2-40B4-BE49-F238E27FC236}">
                  <a16:creationId xmlns="" xmlns:a16="http://schemas.microsoft.com/office/drawing/2014/main" id="{0B384F4E-4720-4DC7-8C72-3E66E577C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" y="2563813"/>
              <a:ext cx="3194050" cy="319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7" descr="C:\Users\lg\Desktop\캡스톤 최종 자료\photograph.png">
              <a:extLst>
                <a:ext uri="{FF2B5EF4-FFF2-40B4-BE49-F238E27FC236}">
                  <a16:creationId xmlns="" xmlns:a16="http://schemas.microsoft.com/office/drawing/2014/main" id="{D54E93F8-DE05-437C-B26E-7E0E3B58D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1593596" y="2190750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lg\Desktop\캡스톤 최종 자료\photograph.png">
              <a:extLst>
                <a:ext uri="{FF2B5EF4-FFF2-40B4-BE49-F238E27FC236}">
                  <a16:creationId xmlns="" xmlns:a16="http://schemas.microsoft.com/office/drawing/2014/main" id="{7E371D08-94FD-4DD2-B2D1-367B59DD7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2749805" y="2472043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D351544C-F65C-417A-A04B-7C39925BEE14}"/>
              </a:ext>
            </a:extLst>
          </p:cNvPr>
          <p:cNvGrpSpPr/>
          <p:nvPr/>
        </p:nvGrpSpPr>
        <p:grpSpPr>
          <a:xfrm>
            <a:off x="7015831" y="1584575"/>
            <a:ext cx="4082013" cy="4405607"/>
            <a:chOff x="7715250" y="1661206"/>
            <a:chExt cx="2505076" cy="3987800"/>
          </a:xfrm>
        </p:grpSpPr>
        <p:pic>
          <p:nvPicPr>
            <p:cNvPr id="31" name="Picture 10" descr="C:\Users\lg\Desktop\캡스톤 최종 자료\smartphone.png">
              <a:extLst>
                <a:ext uri="{FF2B5EF4-FFF2-40B4-BE49-F238E27FC236}">
                  <a16:creationId xmlns="" xmlns:a16="http://schemas.microsoft.com/office/drawing/2014/main" id="{718FF9C6-E109-446E-A999-F099FBCCAA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9" r="18313"/>
            <a:stretch/>
          </p:blipFill>
          <p:spPr bwMode="auto">
            <a:xfrm>
              <a:off x="7715250" y="1661206"/>
              <a:ext cx="2505076" cy="398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E99386C-432E-4DBB-9BFC-8F3EFDEAB7F7}"/>
                </a:ext>
              </a:extLst>
            </p:cNvPr>
            <p:cNvSpPr/>
            <p:nvPr/>
          </p:nvSpPr>
          <p:spPr>
            <a:xfrm>
              <a:off x="7972425" y="2076450"/>
              <a:ext cx="1990725" cy="31337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Picture 11" descr="C:\Users\lg\Desktop\캡스톤 최종 자료\person.png">
            <a:extLst>
              <a:ext uri="{FF2B5EF4-FFF2-40B4-BE49-F238E27FC236}">
                <a16:creationId xmlns="" xmlns:a16="http://schemas.microsoft.com/office/drawing/2014/main" id="{43051850-D438-4C84-8178-3B6B3D45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951" y="2285353"/>
            <a:ext cx="1941720" cy="15210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0002632-EEB7-4E31-8E1C-3E8A4B477703}"/>
              </a:ext>
            </a:extLst>
          </p:cNvPr>
          <p:cNvSpPr txBox="1"/>
          <p:nvPr/>
        </p:nvSpPr>
        <p:spPr>
          <a:xfrm>
            <a:off x="7584156" y="4074055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Name: 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1045167-CD54-4B92-A5F5-73903F53CCAE}"/>
              </a:ext>
            </a:extLst>
          </p:cNvPr>
          <p:cNvSpPr txBox="1"/>
          <p:nvPr/>
        </p:nvSpPr>
        <p:spPr>
          <a:xfrm>
            <a:off x="7595431" y="4498513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Phone number: …… 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2329378-3CC0-456B-9B75-3D927D694CFA}"/>
              </a:ext>
            </a:extLst>
          </p:cNvPr>
          <p:cNvSpPr txBox="1"/>
          <p:nvPr/>
        </p:nvSpPr>
        <p:spPr>
          <a:xfrm>
            <a:off x="7606705" y="4922973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Address: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785F41CD-026E-4002-9E7C-BAEF86033B41}"/>
              </a:ext>
            </a:extLst>
          </p:cNvPr>
          <p:cNvCxnSpPr/>
          <p:nvPr/>
        </p:nvCxnSpPr>
        <p:spPr>
          <a:xfrm>
            <a:off x="6095206" y="1301040"/>
            <a:ext cx="0" cy="46891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EFAB0FA-D19C-47F4-94D4-48AA99A6D47D}"/>
              </a:ext>
            </a:extLst>
          </p:cNvPr>
          <p:cNvSpPr txBox="1"/>
          <p:nvPr/>
        </p:nvSpPr>
        <p:spPr>
          <a:xfrm>
            <a:off x="1765940" y="2761564"/>
            <a:ext cx="75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  <a:latin typeface="a로케트" pitchFamily="18" charset="-127"/>
                <a:ea typeface="a로케트" pitchFamily="18" charset="-127"/>
              </a:rPr>
              <a:t>Flash!</a:t>
            </a:r>
            <a:endParaRPr lang="ko-KR" altLang="en-US" sz="1200" dirty="0">
              <a:solidFill>
                <a:schemeClr val="accent4"/>
              </a:solidFill>
              <a:latin typeface="a로케트" pitchFamily="18" charset="-127"/>
              <a:ea typeface="a로케트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469731" y="337575"/>
              <a:ext cx="568403" cy="628584"/>
              <a:chOff x="7299043" y="337575"/>
              <a:chExt cx="568403" cy="628584"/>
            </a:xfrm>
          </p:grpSpPr>
          <p:sp>
            <p:nvSpPr>
              <p:cNvPr id="91" name="타원 90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299043" y="694809"/>
                <a:ext cx="568403" cy="271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88" name="타원 87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85" name="타원 84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97" name="타원 96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72247" y="250645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41555" y="258496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3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2" y="250645"/>
            <a:ext cx="2400537" cy="525236"/>
            <a:chOff x="2099176" y="1782979"/>
            <a:chExt cx="2105432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2045926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Machine Learning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85" y="1917626"/>
            <a:ext cx="6305550" cy="2667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421682"/>
            <a:ext cx="2023805" cy="1656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3210" y="45433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Data</a:t>
            </a:r>
            <a:endParaRPr lang="ko-KR" altLang="en-US" dirty="0">
              <a:solidFill>
                <a:schemeClr val="accent6"/>
              </a:solidFill>
              <a:latin typeface="STHupo" panose="02010800040101010101" pitchFamily="2" charset="-122"/>
            </a:endParaRPr>
          </a:p>
        </p:txBody>
      </p:sp>
      <p:sp>
        <p:nvSpPr>
          <p:cNvPr id="9" name="오른쪽 화살표 8"/>
          <p:cNvSpPr/>
          <p:nvPr/>
        </p:nvSpPr>
        <p:spPr>
          <a:xfrm rot="10800000">
            <a:off x="2350790" y="3357786"/>
            <a:ext cx="864096" cy="21602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886" y="3069754"/>
            <a:ext cx="720080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214886" y="439996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Data</a:t>
            </a:r>
            <a:endParaRPr lang="ko-KR" altLang="en-US" dirty="0">
              <a:solidFill>
                <a:schemeClr val="accent6"/>
              </a:solidFill>
              <a:latin typeface="STHupo" panose="02010800040101010101" pitchFamily="2" charset="-122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14886" y="4219940"/>
            <a:ext cx="720080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42178" y="32811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Data</a:t>
            </a:r>
            <a:endParaRPr lang="ko-KR" altLang="en-US" dirty="0">
              <a:solidFill>
                <a:schemeClr val="accent6"/>
              </a:solidFill>
              <a:latin typeface="STHupo" panose="02010800040101010101" pitchFamily="2" charset="-122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43210" y="4332009"/>
            <a:ext cx="720080" cy="7920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3405576">
            <a:off x="2393666" y="4004271"/>
            <a:ext cx="929951" cy="3073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9371069">
            <a:off x="1646808" y="3971577"/>
            <a:ext cx="750916" cy="34684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963456" y="3084085"/>
            <a:ext cx="81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Learn</a:t>
            </a:r>
            <a:endParaRPr lang="ko-KR" altLang="en-US" dirty="0">
              <a:solidFill>
                <a:srgbClr val="7030A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616357" y="278108"/>
            <a:ext cx="4951458" cy="570372"/>
            <a:chOff x="6763350" y="337575"/>
            <a:chExt cx="4342761" cy="628584"/>
          </a:xfrm>
        </p:grpSpPr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763350" y="337575"/>
              <a:ext cx="831193" cy="628584"/>
              <a:chOff x="6549990" y="337575"/>
              <a:chExt cx="831193" cy="628584"/>
            </a:xfrm>
          </p:grpSpPr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549990" y="694809"/>
                <a:ext cx="83119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Introduce member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topic</a:t>
              </a:r>
              <a:endParaRPr lang="ko-KR" altLang="en-US" sz="10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7942666" y="337575"/>
              <a:ext cx="787609" cy="628584"/>
              <a:chOff x="7814650" y="337575"/>
              <a:chExt cx="787609" cy="628584"/>
            </a:xfrm>
          </p:grpSpPr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14650" y="694809"/>
                <a:ext cx="787609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Machine Learning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34317" y="337575"/>
              <a:ext cx="583748" cy="628584"/>
              <a:chOff x="8548973" y="337575"/>
              <a:chExt cx="583748" cy="628584"/>
            </a:xfrm>
          </p:grpSpPr>
          <p:sp>
            <p:nvSpPr>
              <p:cNvPr id="43" name="타원 42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48973" y="694809"/>
                <a:ext cx="58374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opensource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72247" y="250645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41555" y="258496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39336" y="610110"/>
            <a:ext cx="8162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Learning course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275561" y="603428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result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8222287" y="258551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8193953" y="274127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03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64605" y="278108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31671" y="29368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76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4" y="250645"/>
            <a:ext cx="1316907" cy="525236"/>
            <a:chOff x="2099176" y="1782979"/>
            <a:chExt cx="115501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9550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 </a:t>
              </a:r>
              <a:r>
                <a:rPr lang="ko-KR" altLang="en-US" sz="2400" kern="0" spc="-15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오픈소스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72247" y="250645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41555" y="258496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8904094" y="278108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8875760" y="29368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04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2" y="1024399"/>
            <a:ext cx="6859588" cy="5198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60" y="1629594"/>
            <a:ext cx="43719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18" y="250645"/>
            <a:ext cx="1813837" cy="525236"/>
            <a:chOff x="2099176" y="1782979"/>
            <a:chExt cx="1590860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531354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기계학습 과정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32967" y="3917256"/>
            <a:ext cx="252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폴더 조사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61" y="1269554"/>
            <a:ext cx="10058400" cy="20480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95" y="3501802"/>
            <a:ext cx="10058400" cy="254285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38" name="타원 37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9515146" y="264575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9486812" y="28015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3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2" y="250645"/>
            <a:ext cx="1813837" cy="525236"/>
            <a:chOff x="2099176" y="1782979"/>
            <a:chExt cx="1590857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531351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기계학습 과정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5" y="1269554"/>
            <a:ext cx="10058400" cy="3900534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743484" y="2290273"/>
            <a:ext cx="10032763" cy="743484"/>
          </a:xfrm>
          <a:custGeom>
            <a:avLst/>
            <a:gdLst>
              <a:gd name="connsiteX0" fmla="*/ 7221196 w 10032763"/>
              <a:gd name="connsiteY0" fmla="*/ 230736 h 743484"/>
              <a:gd name="connsiteX1" fmla="*/ 7221196 w 10032763"/>
              <a:gd name="connsiteY1" fmla="*/ 230736 h 743484"/>
              <a:gd name="connsiteX2" fmla="*/ 7221196 w 10032763"/>
              <a:gd name="connsiteY2" fmla="*/ 25637 h 743484"/>
              <a:gd name="connsiteX3" fmla="*/ 7238288 w 10032763"/>
              <a:gd name="connsiteY3" fmla="*/ 51275 h 743484"/>
              <a:gd name="connsiteX4" fmla="*/ 7802310 w 10032763"/>
              <a:gd name="connsiteY4" fmla="*/ 59820 h 743484"/>
              <a:gd name="connsiteX5" fmla="*/ 7827948 w 10032763"/>
              <a:gd name="connsiteY5" fmla="*/ 68366 h 743484"/>
              <a:gd name="connsiteX6" fmla="*/ 7879223 w 10032763"/>
              <a:gd name="connsiteY6" fmla="*/ 76912 h 743484"/>
              <a:gd name="connsiteX7" fmla="*/ 8015955 w 10032763"/>
              <a:gd name="connsiteY7" fmla="*/ 85458 h 743484"/>
              <a:gd name="connsiteX8" fmla="*/ 8084322 w 10032763"/>
              <a:gd name="connsiteY8" fmla="*/ 102549 h 743484"/>
              <a:gd name="connsiteX9" fmla="*/ 8246692 w 10032763"/>
              <a:gd name="connsiteY9" fmla="*/ 119641 h 743484"/>
              <a:gd name="connsiteX10" fmla="*/ 9178183 w 10032763"/>
              <a:gd name="connsiteY10" fmla="*/ 111095 h 743484"/>
              <a:gd name="connsiteX11" fmla="*/ 9220912 w 10032763"/>
              <a:gd name="connsiteY11" fmla="*/ 102549 h 743484"/>
              <a:gd name="connsiteX12" fmla="*/ 9383282 w 10032763"/>
              <a:gd name="connsiteY12" fmla="*/ 94004 h 743484"/>
              <a:gd name="connsiteX13" fmla="*/ 9434557 w 10032763"/>
              <a:gd name="connsiteY13" fmla="*/ 85458 h 743484"/>
              <a:gd name="connsiteX14" fmla="*/ 9460195 w 10032763"/>
              <a:gd name="connsiteY14" fmla="*/ 76912 h 743484"/>
              <a:gd name="connsiteX15" fmla="*/ 9494378 w 10032763"/>
              <a:gd name="connsiteY15" fmla="*/ 68366 h 743484"/>
              <a:gd name="connsiteX16" fmla="*/ 9520015 w 10032763"/>
              <a:gd name="connsiteY16" fmla="*/ 59820 h 743484"/>
              <a:gd name="connsiteX17" fmla="*/ 9571290 w 10032763"/>
              <a:gd name="connsiteY17" fmla="*/ 51275 h 743484"/>
              <a:gd name="connsiteX18" fmla="*/ 9639656 w 10032763"/>
              <a:gd name="connsiteY18" fmla="*/ 34183 h 743484"/>
              <a:gd name="connsiteX19" fmla="*/ 9699477 w 10032763"/>
              <a:gd name="connsiteY19" fmla="*/ 17091 h 743484"/>
              <a:gd name="connsiteX20" fmla="*/ 9827664 w 10032763"/>
              <a:gd name="connsiteY20" fmla="*/ 8546 h 743484"/>
              <a:gd name="connsiteX21" fmla="*/ 10015671 w 10032763"/>
              <a:gd name="connsiteY21" fmla="*/ 0 h 743484"/>
              <a:gd name="connsiteX22" fmla="*/ 10032763 w 10032763"/>
              <a:gd name="connsiteY22" fmla="*/ 700755 h 743484"/>
              <a:gd name="connsiteX23" fmla="*/ 8546 w 10032763"/>
              <a:gd name="connsiteY23" fmla="*/ 743484 h 743484"/>
              <a:gd name="connsiteX24" fmla="*/ 0 w 10032763"/>
              <a:gd name="connsiteY24" fmla="*/ 239282 h 743484"/>
              <a:gd name="connsiteX25" fmla="*/ 7221196 w 10032763"/>
              <a:gd name="connsiteY25" fmla="*/ 23073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032763" h="743484">
                <a:moveTo>
                  <a:pt x="7221196" y="230736"/>
                </a:moveTo>
                <a:lnTo>
                  <a:pt x="7221196" y="230736"/>
                </a:lnTo>
                <a:lnTo>
                  <a:pt x="7221196" y="25637"/>
                </a:lnTo>
                <a:lnTo>
                  <a:pt x="7238288" y="51275"/>
                </a:lnTo>
                <a:lnTo>
                  <a:pt x="7802310" y="59820"/>
                </a:lnTo>
                <a:cubicBezTo>
                  <a:pt x="7811314" y="60081"/>
                  <a:pt x="7819154" y="66412"/>
                  <a:pt x="7827948" y="68366"/>
                </a:cubicBezTo>
                <a:cubicBezTo>
                  <a:pt x="7844863" y="72125"/>
                  <a:pt x="7861967" y="75343"/>
                  <a:pt x="7879223" y="76912"/>
                </a:cubicBezTo>
                <a:cubicBezTo>
                  <a:pt x="7924702" y="81047"/>
                  <a:pt x="7970378" y="82609"/>
                  <a:pt x="8015955" y="85458"/>
                </a:cubicBezTo>
                <a:cubicBezTo>
                  <a:pt x="8038744" y="91155"/>
                  <a:pt x="8061189" y="98467"/>
                  <a:pt x="8084322" y="102549"/>
                </a:cubicBezTo>
                <a:cubicBezTo>
                  <a:pt x="8099633" y="105251"/>
                  <a:pt x="8235511" y="118523"/>
                  <a:pt x="8246692" y="119641"/>
                </a:cubicBezTo>
                <a:lnTo>
                  <a:pt x="9178183" y="111095"/>
                </a:lnTo>
                <a:cubicBezTo>
                  <a:pt x="9192706" y="110840"/>
                  <a:pt x="9206437" y="103755"/>
                  <a:pt x="9220912" y="102549"/>
                </a:cubicBezTo>
                <a:cubicBezTo>
                  <a:pt x="9274923" y="98048"/>
                  <a:pt x="9329159" y="96852"/>
                  <a:pt x="9383282" y="94004"/>
                </a:cubicBezTo>
                <a:cubicBezTo>
                  <a:pt x="9400374" y="91155"/>
                  <a:pt x="9417642" y="89217"/>
                  <a:pt x="9434557" y="85458"/>
                </a:cubicBezTo>
                <a:cubicBezTo>
                  <a:pt x="9443351" y="83504"/>
                  <a:pt x="9451533" y="79387"/>
                  <a:pt x="9460195" y="76912"/>
                </a:cubicBezTo>
                <a:cubicBezTo>
                  <a:pt x="9471488" y="73685"/>
                  <a:pt x="9483085" y="71593"/>
                  <a:pt x="9494378" y="68366"/>
                </a:cubicBezTo>
                <a:cubicBezTo>
                  <a:pt x="9503039" y="65891"/>
                  <a:pt x="9511222" y="61774"/>
                  <a:pt x="9520015" y="59820"/>
                </a:cubicBezTo>
                <a:cubicBezTo>
                  <a:pt x="9536930" y="56061"/>
                  <a:pt x="9554198" y="54123"/>
                  <a:pt x="9571290" y="51275"/>
                </a:cubicBezTo>
                <a:cubicBezTo>
                  <a:pt x="9629890" y="31741"/>
                  <a:pt x="9557161" y="54807"/>
                  <a:pt x="9639656" y="34183"/>
                </a:cubicBezTo>
                <a:cubicBezTo>
                  <a:pt x="9664689" y="27925"/>
                  <a:pt x="9671871" y="19997"/>
                  <a:pt x="9699477" y="17091"/>
                </a:cubicBezTo>
                <a:cubicBezTo>
                  <a:pt x="9742066" y="12608"/>
                  <a:pt x="9784903" y="10857"/>
                  <a:pt x="9827664" y="8546"/>
                </a:cubicBezTo>
                <a:lnTo>
                  <a:pt x="10015671" y="0"/>
                </a:lnTo>
                <a:lnTo>
                  <a:pt x="10032763" y="700755"/>
                </a:lnTo>
                <a:lnTo>
                  <a:pt x="8546" y="743484"/>
                </a:lnTo>
                <a:lnTo>
                  <a:pt x="0" y="239282"/>
                </a:lnTo>
                <a:lnTo>
                  <a:pt x="7221196" y="230736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10800000">
            <a:off x="10778918" y="2554003"/>
            <a:ext cx="282754" cy="21602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69075" y="2391077"/>
            <a:ext cx="326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명령어 입력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61672" y="2205658"/>
            <a:ext cx="506142" cy="19442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6965" y="3717826"/>
            <a:ext cx="2901977" cy="79208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08516" y="4548149"/>
            <a:ext cx="2901977" cy="621939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3749500" y="3933850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10800000">
            <a:off x="3737902" y="4679098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25564" y="3848765"/>
            <a:ext cx="2777754" cy="58914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96697" y="4778432"/>
            <a:ext cx="58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데이터를 바탕으로 </a:t>
            </a:r>
            <a:r>
              <a:rPr lang="en-US" altLang="ko-KR" dirty="0" smtClean="0">
                <a:solidFill>
                  <a:schemeClr val="bg1"/>
                </a:solidFill>
              </a:rPr>
              <a:t>bottleneck </a:t>
            </a:r>
            <a:r>
              <a:rPr lang="ko-KR" altLang="en-US" dirty="0" smtClean="0">
                <a:solidFill>
                  <a:schemeClr val="bg1"/>
                </a:solidFill>
              </a:rPr>
              <a:t>파일 만들기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46004" y="4668528"/>
            <a:ext cx="4701530" cy="58914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576" y="3965208"/>
            <a:ext cx="252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폴더 조사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44" name="타원 43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9515146" y="264575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9486812" y="28015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28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813838" cy="525236"/>
            <a:chOff x="2099176" y="1782979"/>
            <a:chExt cx="1590855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531349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기계학습</a:t>
              </a:r>
              <a:r>
                <a:rPr lang="en-US" altLang="ko-KR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 </a:t>
              </a:r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결과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811920" y="278108"/>
            <a:ext cx="4755894" cy="570372"/>
            <a:chOff x="6934872" y="337575"/>
            <a:chExt cx="4171239" cy="628584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330" y="462016"/>
              <a:ext cx="4095781" cy="389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37" name="타원 36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389390B-EA4B-4485-95E4-305090CD8C29}"/>
                </a:ext>
              </a:extLst>
            </p:cNvPr>
            <p:cNvSpPr/>
            <p:nvPr/>
          </p:nvSpPr>
          <p:spPr>
            <a:xfrm>
              <a:off x="7469731" y="694809"/>
              <a:ext cx="568403" cy="27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 발표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10851" y="337575"/>
              <a:ext cx="651233" cy="628584"/>
              <a:chOff x="7882835" y="337575"/>
              <a:chExt cx="651233" cy="628584"/>
            </a:xfrm>
          </p:grpSpPr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882835" y="694809"/>
                <a:ext cx="65123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기계학습이란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682115" y="337575"/>
              <a:ext cx="488143" cy="628584"/>
              <a:chOff x="8596771" y="337575"/>
              <a:chExt cx="488143" cy="628584"/>
            </a:xfrm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59677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err="1" smtClean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오픈소스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9376201" y="610110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기계학습과정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297680" y="24396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266988" y="25181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101634" y="603428"/>
            <a:ext cx="7425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kern="0" spc="-15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기계학습결과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10996525" y="242794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10965833" y="250645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07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40799978-265C-499F-B872-A654574BABCC}"/>
              </a:ext>
            </a:extLst>
          </p:cNvPr>
          <p:cNvSpPr/>
          <p:nvPr/>
        </p:nvSpPr>
        <p:spPr>
          <a:xfrm>
            <a:off x="10946353" y="602259"/>
            <a:ext cx="450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kern="0" spc="-150" dirty="0" err="1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Github</a:t>
            </a:r>
            <a:endParaRPr lang="ko-KR" altLang="en-US" sz="1000" kern="0" spc="-15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0143E661-0445-4036-ADB2-C2588674DAE6}"/>
              </a:ext>
            </a:extLst>
          </p:cNvPr>
          <p:cNvSpPr/>
          <p:nvPr/>
        </p:nvSpPr>
        <p:spPr>
          <a:xfrm>
            <a:off x="7556484" y="265525"/>
            <a:ext cx="372514" cy="296463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C4DA26A-C048-450E-A688-E0051C420F83}"/>
              </a:ext>
            </a:extLst>
          </p:cNvPr>
          <p:cNvSpPr/>
          <p:nvPr/>
        </p:nvSpPr>
        <p:spPr>
          <a:xfrm>
            <a:off x="7523550" y="28110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C67B164A-AAF3-495D-84B7-5F267C898A38}"/>
              </a:ext>
            </a:extLst>
          </p:cNvPr>
          <p:cNvSpPr/>
          <p:nvPr/>
        </p:nvSpPr>
        <p:spPr>
          <a:xfrm>
            <a:off x="10290932" y="244835"/>
            <a:ext cx="372514" cy="296463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F8E96B3D-A2F8-44A9-9F3E-D1C18EA005A8}"/>
              </a:ext>
            </a:extLst>
          </p:cNvPr>
          <p:cNvSpPr/>
          <p:nvPr/>
        </p:nvSpPr>
        <p:spPr>
          <a:xfrm>
            <a:off x="10262598" y="260411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06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59A7D3A4-7715-475E-BD78-32A5480BD870}"/>
              </a:ext>
            </a:extLst>
          </p:cNvPr>
          <p:cNvSpPr/>
          <p:nvPr/>
        </p:nvSpPr>
        <p:spPr>
          <a:xfrm>
            <a:off x="9586951" y="267913"/>
            <a:ext cx="372514" cy="2964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731DE20-C85E-4B7E-A4B9-7EEACF378BA8}"/>
              </a:ext>
            </a:extLst>
          </p:cNvPr>
          <p:cNvSpPr/>
          <p:nvPr/>
        </p:nvSpPr>
        <p:spPr>
          <a:xfrm>
            <a:off x="9558617" y="283489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5" y="4052112"/>
            <a:ext cx="10058400" cy="18423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5" y="1052603"/>
            <a:ext cx="10058400" cy="302029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7563359" y="2132562"/>
            <a:ext cx="3443429" cy="714822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884171" y="2215758"/>
            <a:ext cx="33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세트별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정확도 보여주기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오른쪽 화살표 56"/>
          <p:cNvSpPr/>
          <p:nvPr/>
        </p:nvSpPr>
        <p:spPr>
          <a:xfrm rot="10800000">
            <a:off x="7131311" y="2309953"/>
            <a:ext cx="432048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110675" y="1617701"/>
            <a:ext cx="6020636" cy="3535152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0136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3260</TotalTime>
  <Words>243</Words>
  <Application>Microsoft Office PowerPoint</Application>
  <PresentationFormat>사용자 지정</PresentationFormat>
  <Paragraphs>182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맑은 고딕</vt:lpstr>
      <vt:lpstr>a로케트</vt:lpstr>
      <vt:lpstr>HY헤드라인M</vt:lpstr>
      <vt:lpstr>Arial</vt:lpstr>
      <vt:lpstr>KoPubWorld돋움체 Bold</vt:lpstr>
      <vt:lpstr>나눔고딕 ExtraBold</vt:lpstr>
      <vt:lpstr>KoPub돋움체 Bold</vt:lpstr>
      <vt:lpstr>STHupo</vt:lpstr>
      <vt:lpstr>HY견고딕</vt:lpstr>
      <vt:lpstr>굴림</vt:lpstr>
      <vt:lpstr>KoPub돋움체 Light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yanklove</dc:creator>
  <cp:lastModifiedBy>admin</cp:lastModifiedBy>
  <cp:revision>3247</cp:revision>
  <cp:lastPrinted>2018-10-16T04:34:04Z</cp:lastPrinted>
  <dcterms:created xsi:type="dcterms:W3CDTF">2006-04-05T06:36:06Z</dcterms:created>
  <dcterms:modified xsi:type="dcterms:W3CDTF">2019-10-06T01:27:25Z</dcterms:modified>
</cp:coreProperties>
</file>